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801" r:id="rId2"/>
    <p:sldId id="809" r:id="rId3"/>
  </p:sldIdLst>
  <p:sldSz cx="9144000" cy="6858000" type="screen4x3"/>
  <p:notesSz cx="7102475" cy="10233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CCCB64-ADE7-9691-6A81-1C74287152C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Class – The Life Of Christ (366)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25C5F2-00AB-A280-1181-DB8B511C213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7/5/2023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6BA34-A160-3B47-4712-B730862F953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Richard Lidh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D971B-19F5-EDA5-38DF-0FA317B8B15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329391-3B0B-4D29-923A-6662648C226A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00301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Class – The Life Of Christ (366)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7/5/2023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924425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Richard Lidh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9720263"/>
            <a:ext cx="3078163" cy="51276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A27C3-071F-4060-84F7-F0406D11A1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32138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0550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9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738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1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669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41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11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72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99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25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41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CE1DC73-61C9-405E-8322-F48E24BD0DFF}" type="datetimeFigureOut">
              <a:rPr lang="en-US" smtClean="0"/>
              <a:t>7/11/2023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C3BA07-68BE-4DD7-A219-1BD60D10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496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E7FE0CC-2EC6-8ADB-87E2-32965C28D7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2437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July 5, 2023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2CB58-CD97-1FF5-FE69-1C7D3523B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139"/>
            <a:ext cx="8229600" cy="1369606"/>
          </a:xfrm>
        </p:spPr>
        <p:txBody>
          <a:bodyPr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</a:rPr>
              <a:t>Lesson Twenty-Five</a:t>
            </a:r>
            <a:r>
              <a:rPr lang="en-US" dirty="0">
                <a:solidFill>
                  <a:schemeClr val="bg1"/>
                </a:solidFill>
              </a:rPr>
              <a:t>: The Last Week of the Life of Jesus –VII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B53F367-595B-ED6B-ABBF-5295A6B2A46B}"/>
              </a:ext>
            </a:extLst>
          </p:cNvPr>
          <p:cNvSpPr txBox="1"/>
          <p:nvPr/>
        </p:nvSpPr>
        <p:spPr>
          <a:xfrm>
            <a:off x="3287834" y="488073"/>
            <a:ext cx="25683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erpetua"/>
                <a:ea typeface="+mn-ea"/>
                <a:cs typeface="+mn-cs"/>
              </a:rPr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84825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D5473A1-4651-63D4-15D1-CD60A886F430}"/>
              </a:ext>
            </a:extLst>
          </p:cNvPr>
          <p:cNvSpPr txBox="1"/>
          <p:nvPr/>
        </p:nvSpPr>
        <p:spPr>
          <a:xfrm>
            <a:off x="169682" y="198209"/>
            <a:ext cx="881406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The Crucifixion (Matthew 27:35-56;</a:t>
            </a:r>
            <a:b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3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/>
                <a:ea typeface="Tahoma" panose="020B0604030504040204" pitchFamily="34" charset="0"/>
                <a:cs typeface="Times New Roman" panose="02020603050405020304" pitchFamily="18" charset="0"/>
              </a:rPr>
              <a:t>Mark 15:24-41; Luke 23:33-49; John 19:18-30)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98772A-E9AE-5BEF-C620-A197E73ED5A9}"/>
              </a:ext>
            </a:extLst>
          </p:cNvPr>
          <p:cNvSpPr txBox="1"/>
          <p:nvPr/>
        </p:nvSpPr>
        <p:spPr>
          <a:xfrm>
            <a:off x="169681" y="1753974"/>
            <a:ext cx="8814061" cy="2954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2064" marR="228600" lvl="0" indent="-512064" fontAlgn="base"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24"/>
              <a:tabLst>
                <a:tab pos="228600" algn="l"/>
              </a:tabLst>
            </a:pPr>
            <a:r>
              <a:rPr lang="en-US" sz="2600" spc="30" dirty="0">
                <a:solidFill>
                  <a:srgbClr val="000000"/>
                </a:solidFill>
                <a:ea typeface="Garamond" panose="02020404030301010803" pitchFamily="18" charset="0"/>
              </a:rPr>
              <a:t>What happened at the sixth hour?</a:t>
            </a:r>
            <a:endParaRPr lang="en-US" sz="2600" spc="30" dirty="0">
              <a:ea typeface="Garamond" panose="02020404030301010803" pitchFamily="18" charset="0"/>
            </a:endParaRPr>
          </a:p>
          <a:p>
            <a:pPr marL="512064" marR="228600" lvl="0" indent="-512064" fontAlgn="base"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24"/>
              <a:tabLst>
                <a:tab pos="228600" algn="l"/>
              </a:tabLst>
            </a:pPr>
            <a:r>
              <a:rPr lang="en-US" sz="2600" spc="25" dirty="0">
                <a:solidFill>
                  <a:srgbClr val="000000"/>
                </a:solidFill>
                <a:ea typeface="Garamond" panose="02020404030301010803" pitchFamily="18" charset="0"/>
              </a:rPr>
              <a:t>What did Jesus do at the ninth hour? What was the reaction of the people to this?</a:t>
            </a:r>
            <a:endParaRPr lang="en-US" sz="2600" spc="30" dirty="0">
              <a:ea typeface="Garamond" panose="02020404030301010803" pitchFamily="18" charset="0"/>
            </a:endParaRPr>
          </a:p>
          <a:p>
            <a:pPr marL="512064" marR="228600" lvl="0" indent="-512064" fontAlgn="base"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24"/>
              <a:tabLst>
                <a:tab pos="228600" algn="l"/>
              </a:tabLst>
            </a:pPr>
            <a:r>
              <a:rPr lang="en-US" sz="2600" spc="35" dirty="0">
                <a:solidFill>
                  <a:srgbClr val="000000"/>
                </a:solidFill>
                <a:ea typeface="Garamond" panose="02020404030301010803" pitchFamily="18" charset="0"/>
              </a:rPr>
              <a:t>What happened when Jesus died?</a:t>
            </a:r>
          </a:p>
          <a:p>
            <a:pPr marL="512064" marR="228600" lvl="0" indent="-512064" fontAlgn="base">
              <a:spcAft>
                <a:spcPts val="1200"/>
              </a:spcAft>
              <a:buClr>
                <a:schemeClr val="tx1"/>
              </a:buClr>
              <a:buSzPct val="100000"/>
              <a:buFont typeface="+mj-lt"/>
              <a:buAutoNum type="arabicPeriod" startAt="24"/>
              <a:tabLst>
                <a:tab pos="228600" algn="l"/>
              </a:tabLst>
            </a:pPr>
            <a:r>
              <a:rPr lang="en-US" sz="2600" spc="30" dirty="0">
                <a:solidFill>
                  <a:srgbClr val="000000"/>
                </a:solidFill>
                <a:ea typeface="Garamond" panose="02020404030301010803" pitchFamily="18" charset="0"/>
                <a:cs typeface="Times New Roman" panose="02020603050405020304" pitchFamily="18" charset="0"/>
              </a:rPr>
              <a:t>What conclusion did the centurion who had been in charge of the crucifixion reach?</a:t>
            </a:r>
            <a:endParaRPr lang="en-US" sz="2600" spc="25" dirty="0">
              <a:solidFill>
                <a:srgbClr val="000000"/>
              </a:solidFill>
              <a:ea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71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81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Franklin Gothic Book</vt:lpstr>
      <vt:lpstr>Perpetua</vt:lpstr>
      <vt:lpstr>Wingdings 2</vt:lpstr>
      <vt:lpstr>Theme10</vt:lpstr>
      <vt:lpstr>Lesson Twenty-Five: The Last Week of the Life of Jesus –VII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D. Lidh</dc:creator>
  <cp:lastModifiedBy>Richard Lidh</cp:lastModifiedBy>
  <cp:revision>20</cp:revision>
  <cp:lastPrinted>2023-07-12T04:08:05Z</cp:lastPrinted>
  <dcterms:created xsi:type="dcterms:W3CDTF">2023-06-14T23:25:38Z</dcterms:created>
  <dcterms:modified xsi:type="dcterms:W3CDTF">2023-07-12T04:08:57Z</dcterms:modified>
</cp:coreProperties>
</file>